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173482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6" name="Shape 14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o Slide"/>
          <p:cNvSpPr txBox="1"/>
          <p:nvPr>
            <p:ph type="sldNum" sz="quarter" idx="2"/>
          </p:nvPr>
        </p:nvSpPr>
        <p:spPr>
          <a:xfrm>
            <a:off x="8532215" y="9232544"/>
            <a:ext cx="283770" cy="27513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cl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Nível de Corpo Um…"/>
          <p:cNvSpPr txBox="1"/>
          <p:nvPr>
            <p:ph type="body" sz="quarter" idx="1" hasCustomPrompt="1"/>
          </p:nvPr>
        </p:nvSpPr>
        <p:spPr>
          <a:xfrm>
            <a:off x="28702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Declaração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6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to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nformações do fato"/>
          <p:cNvSpPr txBox="1"/>
          <p:nvPr>
            <p:ph type="body" sz="quarter" idx="21" hasCustomPrompt="1"/>
          </p:nvPr>
        </p:nvSpPr>
        <p:spPr>
          <a:xfrm>
            <a:off x="28702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Informações do fato</a:t>
            </a:r>
          </a:p>
        </p:txBody>
      </p:sp>
      <p:sp>
        <p:nvSpPr>
          <p:cNvPr id="104" name="Nível de Corpo Um…"/>
          <p:cNvSpPr txBox="1"/>
          <p:nvPr>
            <p:ph type="body" sz="half" idx="1" hasCustomPrompt="1"/>
          </p:nvPr>
        </p:nvSpPr>
        <p:spPr>
          <a:xfrm>
            <a:off x="28702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Nível de Corpo Um…"/>
          <p:cNvSpPr txBox="1"/>
          <p:nvPr>
            <p:ph type="body" sz="quarter" idx="1" hasCustomPrompt="1"/>
          </p:nvPr>
        </p:nvSpPr>
        <p:spPr>
          <a:xfrm>
            <a:off x="29083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“Citação Notável”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3" name="Atribuição"/>
          <p:cNvSpPr txBox="1"/>
          <p:nvPr>
            <p:ph type="body" sz="quarter" idx="21" hasCustomPrompt="1"/>
          </p:nvPr>
        </p:nvSpPr>
        <p:spPr>
          <a:xfrm>
            <a:off x="33909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Atribuição</a:t>
            </a:r>
          </a:p>
        </p:txBody>
      </p:sp>
      <p:sp>
        <p:nvSpPr>
          <p:cNvPr id="11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Imagem"/>
          <p:cNvSpPr/>
          <p:nvPr>
            <p:ph type="pic" idx="21"/>
          </p:nvPr>
        </p:nvSpPr>
        <p:spPr>
          <a:xfrm>
            <a:off x="889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2" name="Imagem"/>
          <p:cNvSpPr/>
          <p:nvPr>
            <p:ph type="pic" sz="quarter" idx="22"/>
          </p:nvPr>
        </p:nvSpPr>
        <p:spPr>
          <a:xfrm>
            <a:off x="87693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3" name="Imagem"/>
          <p:cNvSpPr/>
          <p:nvPr>
            <p:ph type="pic" idx="23"/>
          </p:nvPr>
        </p:nvSpPr>
        <p:spPr>
          <a:xfrm>
            <a:off x="7156450" y="2749550"/>
            <a:ext cx="7937500" cy="9238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886640052_3195x2556.jpeg"/>
          <p:cNvSpPr/>
          <p:nvPr>
            <p:ph type="pic" idx="21"/>
          </p:nvPr>
        </p:nvSpPr>
        <p:spPr>
          <a:xfrm>
            <a:off x="11557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2" name="Número do Slide"/>
          <p:cNvSpPr txBox="1"/>
          <p:nvPr>
            <p:ph type="sldNum" sz="quarter" idx="2"/>
          </p:nvPr>
        </p:nvSpPr>
        <p:spPr>
          <a:xfrm>
            <a:off x="8532215" y="9232544"/>
            <a:ext cx="283770" cy="275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magem"/>
          <p:cNvSpPr/>
          <p:nvPr>
            <p:ph type="pic" idx="21"/>
          </p:nvPr>
        </p:nvSpPr>
        <p:spPr>
          <a:xfrm>
            <a:off x="1794933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9" name="Título da Apresentação"/>
          <p:cNvSpPr txBox="1"/>
          <p:nvPr>
            <p:ph type="title" hasCustomPrompt="1"/>
          </p:nvPr>
        </p:nvSpPr>
        <p:spPr>
          <a:xfrm>
            <a:off x="28702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Título da Apresentação</a:t>
            </a:r>
          </a:p>
        </p:txBody>
      </p:sp>
      <p:sp>
        <p:nvSpPr>
          <p:cNvPr id="20" name="Nível de Corpo Um…"/>
          <p:cNvSpPr txBox="1"/>
          <p:nvPr>
            <p:ph type="body" sz="quarter" idx="1" hasCustomPrompt="1"/>
          </p:nvPr>
        </p:nvSpPr>
        <p:spPr>
          <a:xfrm>
            <a:off x="28702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Subtítulo da Apresentação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1" name="Autor(a) e Data"/>
          <p:cNvSpPr txBox="1"/>
          <p:nvPr>
            <p:ph type="body" sz="quarter" idx="22" hasCustomPrompt="1"/>
          </p:nvPr>
        </p:nvSpPr>
        <p:spPr>
          <a:xfrm>
            <a:off x="28702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Autor(a) e Data</a:t>
            </a:r>
          </a:p>
        </p:txBody>
      </p:sp>
      <p:sp>
        <p:nvSpPr>
          <p:cNvPr id="22" name="Número do Slide"/>
          <p:cNvSpPr txBox="1"/>
          <p:nvPr>
            <p:ph type="sldNum" sz="quarter" idx="2"/>
          </p:nvPr>
        </p:nvSpPr>
        <p:spPr>
          <a:xfrm>
            <a:off x="8528761" y="9232544"/>
            <a:ext cx="283769" cy="27513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910457886_1434x1669.jpeg"/>
          <p:cNvSpPr/>
          <p:nvPr>
            <p:ph type="pic" sz="half" idx="21"/>
          </p:nvPr>
        </p:nvSpPr>
        <p:spPr>
          <a:xfrm>
            <a:off x="74908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0" name="Nível de Corpo Um…"/>
          <p:cNvSpPr txBox="1"/>
          <p:nvPr>
            <p:ph type="body" sz="quarter" idx="1" hasCustomPrompt="1"/>
          </p:nvPr>
        </p:nvSpPr>
        <p:spPr>
          <a:xfrm>
            <a:off x="28702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Subtítulo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1" name="Título do Slide"/>
          <p:cNvSpPr txBox="1"/>
          <p:nvPr>
            <p:ph type="title" hasCustomPrompt="1"/>
          </p:nvPr>
        </p:nvSpPr>
        <p:spPr>
          <a:xfrm>
            <a:off x="28702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pPr/>
            <a:r>
              <a:t>Título do Slide</a:t>
            </a:r>
          </a:p>
        </p:txBody>
      </p:sp>
      <p:sp>
        <p:nvSpPr>
          <p:cNvPr id="3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0" name="Subtítulo do Slide"/>
          <p:cNvSpPr txBox="1"/>
          <p:nvPr>
            <p:ph type="body" sz="quarter" idx="21" hasCustomPrompt="1"/>
          </p:nvPr>
        </p:nvSpPr>
        <p:spPr>
          <a:xfrm>
            <a:off x="28702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Subtítulo do Slide</a:t>
            </a:r>
          </a:p>
        </p:txBody>
      </p:sp>
      <p:sp>
        <p:nvSpPr>
          <p:cNvPr id="41" name="Título do Slid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4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660384004_1290x1720.jpeg"/>
          <p:cNvSpPr/>
          <p:nvPr>
            <p:ph type="pic" sz="half" idx="21"/>
          </p:nvPr>
        </p:nvSpPr>
        <p:spPr>
          <a:xfrm>
            <a:off x="83439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8" name="Título do Slide"/>
          <p:cNvSpPr txBox="1"/>
          <p:nvPr>
            <p:ph type="title" hasCustomPrompt="1"/>
          </p:nvPr>
        </p:nvSpPr>
        <p:spPr>
          <a:xfrm>
            <a:off x="28702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59" name="Subtítulo do Slide"/>
          <p:cNvSpPr txBox="1"/>
          <p:nvPr>
            <p:ph type="body" sz="quarter" idx="22" hasCustomPrompt="1"/>
          </p:nvPr>
        </p:nvSpPr>
        <p:spPr>
          <a:xfrm>
            <a:off x="28702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Subtítulo do Slide</a:t>
            </a:r>
          </a:p>
        </p:txBody>
      </p:sp>
      <p:sp>
        <p:nvSpPr>
          <p:cNvPr id="60" name="Nível de Corpo Um…"/>
          <p:cNvSpPr txBox="1"/>
          <p:nvPr>
            <p:ph type="body" sz="quarter" idx="1" hasCustomPrompt="1"/>
          </p:nvPr>
        </p:nvSpPr>
        <p:spPr>
          <a:xfrm>
            <a:off x="28702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ítulo da Seção"/>
          <p:cNvSpPr txBox="1"/>
          <p:nvPr>
            <p:ph type="title" hasCustomPrompt="1"/>
          </p:nvPr>
        </p:nvSpPr>
        <p:spPr>
          <a:xfrm>
            <a:off x="28702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Título da Seção</a:t>
            </a:r>
          </a:p>
        </p:txBody>
      </p:sp>
      <p:sp>
        <p:nvSpPr>
          <p:cNvPr id="69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ítulo do Slid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77" name="Subtítulo do Slide"/>
          <p:cNvSpPr txBox="1"/>
          <p:nvPr>
            <p:ph type="body" sz="quarter" idx="21" hasCustomPrompt="1"/>
          </p:nvPr>
        </p:nvSpPr>
        <p:spPr>
          <a:xfrm>
            <a:off x="28702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Subtítulo do Slide</a:t>
            </a:r>
          </a:p>
        </p:txBody>
      </p:sp>
      <p:sp>
        <p:nvSpPr>
          <p:cNvPr id="7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ítulo da Agenda"/>
          <p:cNvSpPr txBox="1"/>
          <p:nvPr>
            <p:ph type="title" hasCustomPrompt="1"/>
          </p:nvPr>
        </p:nvSpPr>
        <p:spPr>
          <a:xfrm>
            <a:off x="28702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pPr/>
            <a:r>
              <a:t>Título da Agenda</a:t>
            </a:r>
          </a:p>
        </p:txBody>
      </p:sp>
      <p:sp>
        <p:nvSpPr>
          <p:cNvPr id="86" name="Subtítulo de Agenda"/>
          <p:cNvSpPr txBox="1"/>
          <p:nvPr>
            <p:ph type="body" sz="quarter" idx="21" hasCustomPrompt="1"/>
          </p:nvPr>
        </p:nvSpPr>
        <p:spPr>
          <a:xfrm>
            <a:off x="28702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Subtítulo de Agenda</a:t>
            </a:r>
          </a:p>
        </p:txBody>
      </p:sp>
      <p:sp>
        <p:nvSpPr>
          <p:cNvPr id="87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pc="-38" sz="3800"/>
            </a:lvl1pPr>
            <a:lvl2pPr marL="0" indent="457200">
              <a:spcBef>
                <a:spcPts val="1300"/>
              </a:spcBef>
              <a:buSzTx/>
              <a:buNone/>
              <a:defRPr spc="-38" sz="3800"/>
            </a:lvl2pPr>
            <a:lvl3pPr marL="0" indent="914400">
              <a:spcBef>
                <a:spcPts val="1300"/>
              </a:spcBef>
              <a:buSzTx/>
              <a:buNone/>
              <a:defRPr spc="-38" sz="3800"/>
            </a:lvl3pPr>
            <a:lvl4pPr marL="0" indent="1371600">
              <a:spcBef>
                <a:spcPts val="1300"/>
              </a:spcBef>
              <a:buSzTx/>
              <a:buNone/>
              <a:defRPr spc="-38" sz="3800"/>
            </a:lvl4pPr>
            <a:lvl5pPr marL="0" indent="1828800">
              <a:spcBef>
                <a:spcPts val="1300"/>
              </a:spcBef>
              <a:buSzTx/>
              <a:buNone/>
              <a:defRPr spc="-38" sz="3800"/>
            </a:lvl5pPr>
          </a:lstStyle>
          <a:p>
            <a:pPr/>
            <a:r>
              <a:t>Tópicos da Agenda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ível de Corpo Um…"/>
          <p:cNvSpPr txBox="1"/>
          <p:nvPr>
            <p:ph type="body" idx="1" hasCustomPrompt="1"/>
          </p:nvPr>
        </p:nvSpPr>
        <p:spPr>
          <a:xfrm>
            <a:off x="28702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ítulo do Slide"/>
          <p:cNvSpPr txBox="1"/>
          <p:nvPr>
            <p:ph type="title" hasCustomPrompt="1"/>
          </p:nvPr>
        </p:nvSpPr>
        <p:spPr>
          <a:xfrm>
            <a:off x="28702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Título do Slide</a:t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8528828" y="9232544"/>
            <a:ext cx="283770" cy="27513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fundo.pdf" descr="fund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7250" y="0"/>
            <a:ext cx="17505450" cy="98420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fundo1.pdf" descr="fundo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8601" y="0"/>
            <a:ext cx="17486801" cy="9831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